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3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9" Type="http://schemas.openxmlformats.org/officeDocument/2006/relationships/theme" Target="theme/theme1.xml" /><Relationship Id="rId28" Type="http://schemas.openxmlformats.org/officeDocument/2006/relationships/viewProps" Target="viewProps.xml" /><Relationship Id="rId27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log.rstudio.com/2018/11/19/rstudio-1-2-preview-the-little-things/" TargetMode="External" /><Relationship Id="rId3" Type="http://schemas.openxmlformats.org/officeDocument/2006/relationships/hyperlink" Target="https://www.rstudio.com/products/connect/" TargetMode="External" /><Relationship Id="rId4" Type="http://schemas.openxmlformats.org/officeDocument/2006/relationships/image" Target="../media/image8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demo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markdown/markdown-features.pptx" TargetMode="External" /><Relationship Id="rId3" Type="http://schemas.openxmlformats.org/officeDocument/2006/relationships/image" Target="../media/image11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rcode/rcode.pptx" TargetMode="External" /><Relationship Id="rId3" Type="http://schemas.openxmlformats.org/officeDocument/2006/relationships/image" Target="../media/image12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://colorado.rstudio.com/rsc/tracker-app/" TargetMode="External" /><Relationship Id="rId3" Type="http://schemas.openxmlformats.org/officeDocument/2006/relationships/image" Target="../media/image13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markdown.rstudio.com/" TargetMode="External" /><Relationship Id="rId3" Type="http://schemas.openxmlformats.org/officeDocument/2006/relationships/hyperlink" Target="https://bookdown.org/yihui/rmarkdown/powerpoint-presentation.html" TargetMode="External" /><Relationship Id="rId4" Type="http://schemas.openxmlformats.org/officeDocument/2006/relationships/hyperlink" Target="https://support.rstudio.com/hc/en-us/articles/360004672913-Rendering-PowerPoint-Presentations-with-RStudio" TargetMode="External" /><Relationship Id="rId5" Type="http://schemas.openxmlformats.org/officeDocument/2006/relationships/hyperlink" Target="https://support.rstudio.com/hc/en-us/articles/360006283914" TargetMode="External" /><Relationship Id="rId6" Type="http://schemas.openxmlformats.org/officeDocument/2006/relationships/hyperlink" Target="https://community.rstudio.com/" TargetMode="External" /><Relationship Id="rId7" Type="http://schemas.openxmlformats.org/officeDocument/2006/relationships/hyperlink" Target="https://github.com/rstudio/rmarkdown/issues" TargetMode="External" /><Relationship Id="rId8" Type="http://schemas.openxmlformats.org/officeDocument/2006/relationships/image" Target="../media/image14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support.rstudio.com/hc/en-us/articles/360006283914" TargetMode="External" /><Relationship Id="rId4" Type="http://schemas.openxmlformats.org/officeDocument/2006/relationships/image" Target="../media/image15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6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rstudio/download/preview/" TargetMode="External" /><Relationship Id="rId3" Type="http://schemas.openxmlformats.org/officeDocument/2006/relationships/hyperlink" Target="https://www.rstudio.com/products/rstudio/download/preview/" TargetMode="External" /><Relationship Id="rId4" Type="http://schemas.openxmlformats.org/officeDocument/2006/relationships/hyperlink" Target="https://www.rstudio.com/products/rstudio/download/preview/" TargetMode="External" /><Relationship Id="rId5" Type="http://schemas.openxmlformats.org/officeDocument/2006/relationships/hyperlink" Target="https://www.rstudio.com/products/rstudio/download/preview/" TargetMode="External" /><Relationship Id="rId6" Type="http://schemas.openxmlformats.org/officeDocument/2006/relationships/hyperlink" Target="https://www.rstudio.com/products/rstudio/download/preview/" TargetMode="External" /><Relationship Id="rId8" Type="http://schemas.openxmlformats.org/officeDocument/2006/relationships/hyperlink" Target="https://www.rstudio.com/products/rstudio/download/preview/" TargetMode="External" /><Relationship Id="rId7" Type="http://schemas.openxmlformats.org/officeDocument/2006/relationships/image" Target="../media/image17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6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 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Open source software Bundled in RStudio IDE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1"/>
            <a:r>
              <a:rPr/>
              <a:t>Included in upcoming </a:t>
            </a:r>
            <a:r>
              <a:rPr>
                <a:hlinkClick r:id="rId2"/>
              </a:rPr>
              <a:t>RStudio IDE v1.2</a:t>
            </a:r>
          </a:p>
          <a:p>
            <a:pPr lvl="1"/>
            <a:r>
              <a:rPr/>
              <a:t>Included in </a:t>
            </a:r>
            <a:r>
              <a:rPr>
                <a:hlinkClick r:id="rId3"/>
              </a:rPr>
              <a:t>RStudio Connect</a:t>
            </a:r>
            <a:r>
              <a:rPr/>
              <a:t>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markdow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327400"/>
            <a:ext cx="28448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R_lo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098800"/>
            <a:ext cx="2844800" cy="220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0" marL="0" indent="0">
              <a:buNone/>
            </a:pPr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shin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rmarkdown.rstudio.com</a:t>
            </a:r>
          </a:p>
          <a:p>
            <a:pPr lvl="1"/>
            <a:r>
              <a:rPr>
                <a:hlinkClick r:id="rId3"/>
              </a:rPr>
              <a:t>R Markdown: The Definitive Guide</a:t>
            </a:r>
          </a:p>
          <a:p>
            <a:pPr lvl="1"/>
            <a:r>
              <a:rPr>
                <a:hlinkClick r:id="rId4"/>
              </a:rPr>
              <a:t>Getting started</a:t>
            </a:r>
          </a:p>
          <a:p>
            <a:pPr lvl="1"/>
            <a:r>
              <a:rPr>
                <a:hlinkClick r:id="rId5"/>
              </a:rPr>
              <a:t>Troubleshooting</a:t>
            </a:r>
          </a:p>
          <a:p>
            <a:pPr lvl="1"/>
            <a:r>
              <a:rPr>
                <a:hlinkClick r:id="rId6"/>
              </a:rPr>
              <a:t>community.rstudio.com</a:t>
            </a:r>
          </a:p>
          <a:p>
            <a:pPr lvl="1"/>
            <a:r>
              <a:rPr>
                <a:hlinkClick r:id="rId7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8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  <a:p>
            <a:pPr lvl="1"/>
            <a:r>
              <a:rPr>
                <a:hlinkClick r:id="rId3"/>
              </a:rPr>
              <a:t>Troubleshooting</a:t>
            </a:r>
          </a:p>
          <a:p>
            <a:pPr lvl="2"/>
            <a:r>
              <a:rPr/>
              <a:t>Why does my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Try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>
                <a:hlinkClick r:id="rId2"/>
              </a:rPr>
              <a:t>RStudio</a:t>
            </a:r>
            <a:r>
              <a:rPr>
                <a:hlinkClick r:id="rId3"/>
              </a:rPr>
              <a:t> </a:t>
            </a:r>
            <a:r>
              <a:rPr>
                <a:hlinkClick r:id="rId4"/>
              </a:rPr>
              <a:t>v1.2</a:t>
            </a:r>
            <a:r>
              <a:rPr>
                <a:hlinkClick r:id="rId5"/>
              </a:rPr>
              <a:t> </a:t>
            </a:r>
            <a:r>
              <a:rPr>
                <a:hlinkClick r:id="rId6"/>
              </a:rPr>
              <a:t>Preview</a:t>
            </a:r>
          </a:p>
        </p:txBody>
      </p:sp>
      <p:pic>
        <p:nvPicPr>
          <p:cNvPr descr="img/ide.png" id="0" name="Picture 1">
            <a:hlinkClick r:id="rId8"/>
          </p:cNvPr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4330700" y="1816100"/>
            <a:ext cx="46990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Click</a:t>
            </a:r>
            <a:r>
              <a:rPr/>
              <a:t> </a:t>
            </a:r>
            <a:r>
              <a:rPr/>
              <a:t>image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download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v1.2</a:t>
            </a:r>
            <a:r>
              <a:rPr/>
              <a:t> </a:t>
            </a:r>
            <a:r>
              <a:rPr/>
              <a:t>Preview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Thank</a:t>
            </a:r>
            <a:r>
              <a:rPr/>
              <a:t> </a:t>
            </a:r>
            <a:r>
              <a:rPr/>
              <a:t>you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But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coded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code is your product</a:t>
            </a:r>
          </a:p>
          <a:p>
            <a:pPr lvl="1"/>
            <a:r>
              <a:rPr/>
              <a:t>Your output is a manifestation of your code</a:t>
            </a:r>
          </a:p>
          <a:p>
            <a:pPr lvl="1"/>
            <a:r>
              <a:rPr/>
              <a:t>Plots, tables, model output,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Markdown makes your work reproducible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You choose the output format</a:t>
            </a:r>
          </a:p>
          <a:p>
            <a:pPr lvl="1"/>
            <a:r>
              <a:rPr/>
              <a:t>Reports, apps, dashboards,</a:t>
            </a:r>
          </a:p>
          <a:p>
            <a:pPr lvl="1"/>
            <a:r>
              <a:rPr/>
              <a:t>HTML, PDF, Microsoft Word,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Now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author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Markdown.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version</a:t>
            </a:r>
            <a:r>
              <a:rPr/>
              <a:t> </a:t>
            </a:r>
            <a:r>
              <a:rPr/>
              <a:t>1.2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IDE.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combines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–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Markdown.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software.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Your whole presentation becomes a reproducible document</a:t>
            </a:r>
          </a:p>
          <a:p>
            <a:pPr lvl="1"/>
            <a:r>
              <a:rPr/>
              <a:t>Output code, tables, and plots directly to slides</a:t>
            </a:r>
          </a:p>
          <a:p>
            <a:pPr lvl="1"/>
            <a:r>
              <a:rPr/>
              <a:t>Makes it easier to share your insights with a wider audience</a:t>
            </a:r>
          </a:p>
          <a:p>
            <a:pPr lvl="1"/>
            <a:r>
              <a:rPr/>
              <a:t>Spend more time coding, less time generating presentations</a:t>
            </a:r>
          </a:p>
          <a:p>
            <a:pPr lvl="1"/>
            <a:r>
              <a:rPr>
                <a:hlinkClick r:id="rId2"/>
              </a:rPr>
              <a:t>Communicating with R Markdown</a:t>
            </a:r>
          </a:p>
        </p:txBody>
      </p:sp>
      <p:pic>
        <p:nvPicPr>
          <p:cNvPr descr="img/cov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 Markdown</dc:title>
  <dc:creator/>
  <cp:keywords/>
  <dcterms:created xsi:type="dcterms:W3CDTF">2018-11-28T04:54:39Z</dcterms:created>
  <dcterms:modified xsi:type="dcterms:W3CDTF">2018-11-28T04:54:39Z</dcterms:modified>
</cp:coreProperties>
</file>